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1" r:id="rId6"/>
    <p:sldId id="272" r:id="rId7"/>
    <p:sldId id="273" r:id="rId8"/>
    <p:sldId id="275" r:id="rId9"/>
    <p:sldId id="276" r:id="rId10"/>
    <p:sldId id="277" r:id="rId11"/>
    <p:sldId id="284" r:id="rId12"/>
    <p:sldId id="282" r:id="rId13"/>
    <p:sldId id="281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187"/>
    <a:srgbClr val="C9E0D1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89ABF-609B-458C-85B0-ADF0DCF4E9AB}" v="172" dt="2019-12-09T22:35:17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ickman" userId="a352a252-7277-44e4-a048-521ad5f481a0" providerId="ADAL" clId="{26489ABF-609B-458C-85B0-ADF0DCF4E9AB}"/>
    <pc:docChg chg="undo custSel addSld delSld modSld modMainMaster">
      <pc:chgData name="Jessica Dickman" userId="a352a252-7277-44e4-a048-521ad5f481a0" providerId="ADAL" clId="{26489ABF-609B-458C-85B0-ADF0DCF4E9AB}" dt="2019-12-09T22:35:17.851" v="385"/>
      <pc:docMkLst>
        <pc:docMk/>
      </pc:docMkLst>
      <pc:sldChg chg="modSp">
        <pc:chgData name="Jessica Dickman" userId="a352a252-7277-44e4-a048-521ad5f481a0" providerId="ADAL" clId="{26489ABF-609B-458C-85B0-ADF0DCF4E9AB}" dt="2019-12-09T22:29:57.758" v="223" actId="14100"/>
        <pc:sldMkLst>
          <pc:docMk/>
          <pc:sldMk cId="1122456235" sldId="271"/>
        </pc:sldMkLst>
        <pc:spChg chg="mod">
          <ac:chgData name="Jessica Dickman" userId="a352a252-7277-44e4-a048-521ad5f481a0" providerId="ADAL" clId="{26489ABF-609B-458C-85B0-ADF0DCF4E9AB}" dt="2019-12-09T22:29:57.758" v="223" actId="14100"/>
          <ac:spMkLst>
            <pc:docMk/>
            <pc:sldMk cId="1122456235" sldId="271"/>
            <ac:spMk id="3" creationId="{9B846D48-451D-4489-87F8-363D6AD9331B}"/>
          </ac:spMkLst>
        </pc:spChg>
      </pc:sldChg>
      <pc:sldChg chg="modSp">
        <pc:chgData name="Jessica Dickman" userId="a352a252-7277-44e4-a048-521ad5f481a0" providerId="ADAL" clId="{26489ABF-609B-458C-85B0-ADF0DCF4E9AB}" dt="2019-12-09T22:30:00.909" v="224" actId="14100"/>
        <pc:sldMkLst>
          <pc:docMk/>
          <pc:sldMk cId="1276140882" sldId="272"/>
        </pc:sldMkLst>
        <pc:spChg chg="mod">
          <ac:chgData name="Jessica Dickman" userId="a352a252-7277-44e4-a048-521ad5f481a0" providerId="ADAL" clId="{26489ABF-609B-458C-85B0-ADF0DCF4E9AB}" dt="2019-12-09T22:30:00.909" v="224" actId="14100"/>
          <ac:spMkLst>
            <pc:docMk/>
            <pc:sldMk cId="1276140882" sldId="272"/>
            <ac:spMk id="3" creationId="{92EBECAB-4134-4B4F-B0BA-A5855E89B872}"/>
          </ac:spMkLst>
        </pc:spChg>
      </pc:sldChg>
      <pc:sldChg chg="modSp">
        <pc:chgData name="Jessica Dickman" userId="a352a252-7277-44e4-a048-521ad5f481a0" providerId="ADAL" clId="{26489ABF-609B-458C-85B0-ADF0DCF4E9AB}" dt="2019-12-09T22:30:04.743" v="225" actId="14100"/>
        <pc:sldMkLst>
          <pc:docMk/>
          <pc:sldMk cId="2108025508" sldId="273"/>
        </pc:sldMkLst>
        <pc:spChg chg="mod">
          <ac:chgData name="Jessica Dickman" userId="a352a252-7277-44e4-a048-521ad5f481a0" providerId="ADAL" clId="{26489ABF-609B-458C-85B0-ADF0DCF4E9AB}" dt="2019-12-09T22:30:04.743" v="225" actId="14100"/>
          <ac:spMkLst>
            <pc:docMk/>
            <pc:sldMk cId="2108025508" sldId="273"/>
            <ac:spMk id="3" creationId="{5DD31A00-9301-4DF5-9597-62F816782B71}"/>
          </ac:spMkLst>
        </pc:spChg>
      </pc:sldChg>
      <pc:sldChg chg="modSp">
        <pc:chgData name="Jessica Dickman" userId="a352a252-7277-44e4-a048-521ad5f481a0" providerId="ADAL" clId="{26489ABF-609B-458C-85B0-ADF0DCF4E9AB}" dt="2019-12-09T22:30:10.369" v="226" actId="14100"/>
        <pc:sldMkLst>
          <pc:docMk/>
          <pc:sldMk cId="2089334006" sldId="276"/>
        </pc:sldMkLst>
        <pc:spChg chg="mod">
          <ac:chgData name="Jessica Dickman" userId="a352a252-7277-44e4-a048-521ad5f481a0" providerId="ADAL" clId="{26489ABF-609B-458C-85B0-ADF0DCF4E9AB}" dt="2019-12-09T22:30:10.369" v="226" actId="14100"/>
          <ac:spMkLst>
            <pc:docMk/>
            <pc:sldMk cId="2089334006" sldId="276"/>
            <ac:spMk id="3" creationId="{B96DA299-5953-46D6-9283-AB9413B04A31}"/>
          </ac:spMkLst>
        </pc:spChg>
      </pc:sldChg>
      <pc:sldChg chg="add">
        <pc:chgData name="Jessica Dickman" userId="a352a252-7277-44e4-a048-521ad5f481a0" providerId="ADAL" clId="{26489ABF-609B-458C-85B0-ADF0DCF4E9AB}" dt="2019-12-09T22:35:17.851" v="385"/>
        <pc:sldMkLst>
          <pc:docMk/>
          <pc:sldMk cId="1932687297" sldId="284"/>
        </pc:sldMkLst>
      </pc:sldChg>
      <pc:sldChg chg="add del">
        <pc:chgData name="Jessica Dickman" userId="a352a252-7277-44e4-a048-521ad5f481a0" providerId="ADAL" clId="{26489ABF-609B-458C-85B0-ADF0DCF4E9AB}" dt="2019-12-09T22:30:36.130" v="228" actId="47"/>
        <pc:sldMkLst>
          <pc:docMk/>
          <pc:sldMk cId="2843496934" sldId="284"/>
        </pc:sldMkLst>
      </pc:sldChg>
      <pc:sldChg chg="add del">
        <pc:chgData name="Jessica Dickman" userId="a352a252-7277-44e4-a048-521ad5f481a0" providerId="ADAL" clId="{26489ABF-609B-458C-85B0-ADF0DCF4E9AB}" dt="2019-12-09T22:34:06.828" v="377" actId="2696"/>
        <pc:sldMkLst>
          <pc:docMk/>
          <pc:sldMk cId="3563689535" sldId="284"/>
        </pc:sldMkLst>
      </pc:sldChg>
      <pc:sldMasterChg chg="delSldLayout modSldLayout">
        <pc:chgData name="Jessica Dickman" userId="a352a252-7277-44e4-a048-521ad5f481a0" providerId="ADAL" clId="{26489ABF-609B-458C-85B0-ADF0DCF4E9AB}" dt="2019-12-09T22:34:55.287" v="384" actId="1076"/>
        <pc:sldMasterMkLst>
          <pc:docMk/>
          <pc:sldMasterMk cId="2194888081" sldId="2147483648"/>
        </pc:sldMasterMkLst>
        <pc:sldLayoutChg chg="modSp">
          <pc:chgData name="Jessica Dickman" userId="a352a252-7277-44e4-a048-521ad5f481a0" providerId="ADAL" clId="{26489ABF-609B-458C-85B0-ADF0DCF4E9AB}" dt="2019-12-09T22:27:53.123" v="205" actId="14100"/>
          <pc:sldLayoutMkLst>
            <pc:docMk/>
            <pc:sldMasterMk cId="2194888081" sldId="2147483648"/>
            <pc:sldLayoutMk cId="2922436788" sldId="2147483650"/>
          </pc:sldLayoutMkLst>
          <pc:spChg chg="mod">
            <ac:chgData name="Jessica Dickman" userId="a352a252-7277-44e4-a048-521ad5f481a0" providerId="ADAL" clId="{26489ABF-609B-458C-85B0-ADF0DCF4E9AB}" dt="2019-12-09T22:27:53.123" v="205" actId="14100"/>
            <ac:spMkLst>
              <pc:docMk/>
              <pc:sldMasterMk cId="2194888081" sldId="2147483648"/>
              <pc:sldLayoutMk cId="2922436788" sldId="2147483650"/>
              <ac:spMk id="13" creationId="{6D8A5AFF-0B6F-4421-A557-6DE936B490E7}"/>
            </ac:spMkLst>
          </pc:spChg>
        </pc:sldLayoutChg>
        <pc:sldLayoutChg chg="modSp">
          <pc:chgData name="Jessica Dickman" userId="a352a252-7277-44e4-a048-521ad5f481a0" providerId="ADAL" clId="{26489ABF-609B-458C-85B0-ADF0DCF4E9AB}" dt="2019-12-09T22:28:41.624" v="221" actId="20577"/>
          <pc:sldLayoutMkLst>
            <pc:docMk/>
            <pc:sldMasterMk cId="2194888081" sldId="2147483648"/>
            <pc:sldLayoutMk cId="771292188" sldId="2147483660"/>
          </pc:sldLayoutMkLst>
          <pc:spChg chg="mod">
            <ac:chgData name="Jessica Dickman" userId="a352a252-7277-44e4-a048-521ad5f481a0" providerId="ADAL" clId="{26489ABF-609B-458C-85B0-ADF0DCF4E9AB}" dt="2019-12-09T22:28:41.624" v="221" actId="20577"/>
            <ac:spMkLst>
              <pc:docMk/>
              <pc:sldMasterMk cId="2194888081" sldId="2147483648"/>
              <pc:sldLayoutMk cId="771292188" sldId="2147483660"/>
              <ac:spMk id="14" creationId="{1FDA55A4-B1F0-4C54-AD13-F5A293E953C2}"/>
            </ac:spMkLst>
          </pc:spChg>
        </pc:sldLayoutChg>
        <pc:sldLayoutChg chg="modSp">
          <pc:chgData name="Jessica Dickman" userId="a352a252-7277-44e4-a048-521ad5f481a0" providerId="ADAL" clId="{26489ABF-609B-458C-85B0-ADF0DCF4E9AB}" dt="2019-12-09T22:27:56.880" v="206" actId="14100"/>
          <pc:sldLayoutMkLst>
            <pc:docMk/>
            <pc:sldMasterMk cId="2194888081" sldId="2147483648"/>
            <pc:sldLayoutMk cId="3117880355" sldId="2147483661"/>
          </pc:sldLayoutMkLst>
          <pc:spChg chg="mod">
            <ac:chgData name="Jessica Dickman" userId="a352a252-7277-44e4-a048-521ad5f481a0" providerId="ADAL" clId="{26489ABF-609B-458C-85B0-ADF0DCF4E9AB}" dt="2019-12-09T22:27:56.880" v="206" actId="14100"/>
            <ac:spMkLst>
              <pc:docMk/>
              <pc:sldMasterMk cId="2194888081" sldId="2147483648"/>
              <pc:sldLayoutMk cId="3117880355" sldId="2147483661"/>
              <ac:spMk id="3" creationId="{46C08977-6459-4D88-AD10-E52DABCEB223}"/>
            </ac:spMkLst>
          </pc:spChg>
        </pc:sldLayoutChg>
        <pc:sldLayoutChg chg="modSp">
          <pc:chgData name="Jessica Dickman" userId="a352a252-7277-44e4-a048-521ad5f481a0" providerId="ADAL" clId="{26489ABF-609B-458C-85B0-ADF0DCF4E9AB}" dt="2019-12-09T20:14:47.302" v="6" actId="14100"/>
          <pc:sldLayoutMkLst>
            <pc:docMk/>
            <pc:sldMasterMk cId="2194888081" sldId="2147483648"/>
            <pc:sldLayoutMk cId="3676737761" sldId="2147483662"/>
          </pc:sldLayoutMkLst>
          <pc:spChg chg="mod">
            <ac:chgData name="Jessica Dickman" userId="a352a252-7277-44e4-a048-521ad5f481a0" providerId="ADAL" clId="{26489ABF-609B-458C-85B0-ADF0DCF4E9AB}" dt="2019-12-09T20:14:47.302" v="6" actId="14100"/>
            <ac:spMkLst>
              <pc:docMk/>
              <pc:sldMasterMk cId="2194888081" sldId="2147483648"/>
              <pc:sldLayoutMk cId="3676737761" sldId="2147483662"/>
              <ac:spMk id="3" creationId="{46C08977-6459-4D88-AD10-E52DABCEB223}"/>
            </ac:spMkLst>
          </pc:spChg>
        </pc:sldLayoutChg>
        <pc:sldLayoutChg chg="modSp">
          <pc:chgData name="Jessica Dickman" userId="a352a252-7277-44e4-a048-521ad5f481a0" providerId="ADAL" clId="{26489ABF-609B-458C-85B0-ADF0DCF4E9AB}" dt="2019-12-09T22:28:00.635" v="207" actId="14100"/>
          <pc:sldLayoutMkLst>
            <pc:docMk/>
            <pc:sldMasterMk cId="2194888081" sldId="2147483648"/>
            <pc:sldLayoutMk cId="791678703" sldId="2147483663"/>
          </pc:sldLayoutMkLst>
          <pc:spChg chg="mod">
            <ac:chgData name="Jessica Dickman" userId="a352a252-7277-44e4-a048-521ad5f481a0" providerId="ADAL" clId="{26489ABF-609B-458C-85B0-ADF0DCF4E9AB}" dt="2019-12-09T22:28:00.635" v="207" actId="14100"/>
            <ac:spMkLst>
              <pc:docMk/>
              <pc:sldMasterMk cId="2194888081" sldId="2147483648"/>
              <pc:sldLayoutMk cId="791678703" sldId="2147483663"/>
              <ac:spMk id="3" creationId="{46C08977-6459-4D88-AD10-E52DABCEB223}"/>
            </ac:spMkLst>
          </pc:spChg>
        </pc:sldLayoutChg>
        <pc:sldLayoutChg chg="modSp">
          <pc:chgData name="Jessica Dickman" userId="a352a252-7277-44e4-a048-521ad5f481a0" providerId="ADAL" clId="{26489ABF-609B-458C-85B0-ADF0DCF4E9AB}" dt="2019-12-09T22:34:39.347" v="380"/>
          <pc:sldLayoutMkLst>
            <pc:docMk/>
            <pc:sldMasterMk cId="2194888081" sldId="2147483648"/>
            <pc:sldLayoutMk cId="2130451063" sldId="2147483664"/>
          </pc:sldLayoutMkLst>
          <pc:spChg chg="mod">
            <ac:chgData name="Jessica Dickman" userId="a352a252-7277-44e4-a048-521ad5f481a0" providerId="ADAL" clId="{26489ABF-609B-458C-85B0-ADF0DCF4E9AB}" dt="2019-12-09T22:34:39.347" v="380"/>
            <ac:spMkLst>
              <pc:docMk/>
              <pc:sldMasterMk cId="2194888081" sldId="2147483648"/>
              <pc:sldLayoutMk cId="2130451063" sldId="2147483664"/>
              <ac:spMk id="2" creationId="{889A29BF-92A5-48C0-824C-D4DADD1E34F8}"/>
            </ac:spMkLst>
          </pc:spChg>
          <pc:spChg chg="mod">
            <ac:chgData name="Jessica Dickman" userId="a352a252-7277-44e4-a048-521ad5f481a0" providerId="ADAL" clId="{26489ABF-609B-458C-85B0-ADF0DCF4E9AB}" dt="2019-12-09T22:28:04.308" v="208" actId="14100"/>
            <ac:spMkLst>
              <pc:docMk/>
              <pc:sldMasterMk cId="2194888081" sldId="2147483648"/>
              <pc:sldLayoutMk cId="2130451063" sldId="2147483664"/>
              <ac:spMk id="3" creationId="{46C08977-6459-4D88-AD10-E52DABCEB223}"/>
            </ac:spMkLst>
          </pc:spChg>
        </pc:sldLayoutChg>
        <pc:sldLayoutChg chg="addSp delSp modSp del">
          <pc:chgData name="Jessica Dickman" userId="a352a252-7277-44e4-a048-521ad5f481a0" providerId="ADAL" clId="{26489ABF-609B-458C-85B0-ADF0DCF4E9AB}" dt="2019-12-09T22:34:22.255" v="378" actId="2696"/>
          <pc:sldLayoutMkLst>
            <pc:docMk/>
            <pc:sldMasterMk cId="2194888081" sldId="2147483648"/>
            <pc:sldLayoutMk cId="667087405" sldId="2147483677"/>
          </pc:sldLayoutMkLst>
          <pc:spChg chg="del mod">
            <ac:chgData name="Jessica Dickman" userId="a352a252-7277-44e4-a048-521ad5f481a0" providerId="ADAL" clId="{26489ABF-609B-458C-85B0-ADF0DCF4E9AB}" dt="2019-12-09T22:31:03.120" v="231" actId="478"/>
            <ac:spMkLst>
              <pc:docMk/>
              <pc:sldMasterMk cId="2194888081" sldId="2147483648"/>
              <pc:sldLayoutMk cId="667087405" sldId="2147483677"/>
              <ac:spMk id="2" creationId="{889A29BF-92A5-48C0-824C-D4DADD1E34F8}"/>
            </ac:spMkLst>
          </pc:spChg>
          <pc:spChg chg="add del mod">
            <ac:chgData name="Jessica Dickman" userId="a352a252-7277-44e4-a048-521ad5f481a0" providerId="ADAL" clId="{26489ABF-609B-458C-85B0-ADF0DCF4E9AB}" dt="2019-12-09T22:24:42.361" v="138" actId="478"/>
            <ac:spMkLst>
              <pc:docMk/>
              <pc:sldMasterMk cId="2194888081" sldId="2147483648"/>
              <pc:sldLayoutMk cId="667087405" sldId="2147483677"/>
              <ac:spMk id="3" creationId="{46C08977-6459-4D88-AD10-E52DABCEB223}"/>
            </ac:spMkLst>
          </pc:spChg>
          <pc:spChg chg="add mod">
            <ac:chgData name="Jessica Dickman" userId="a352a252-7277-44e4-a048-521ad5f481a0" providerId="ADAL" clId="{26489ABF-609B-458C-85B0-ADF0DCF4E9AB}" dt="2019-12-09T22:31:09.754" v="233" actId="14100"/>
            <ac:spMkLst>
              <pc:docMk/>
              <pc:sldMasterMk cId="2194888081" sldId="2147483648"/>
              <pc:sldLayoutMk cId="667087405" sldId="2147483677"/>
              <ac:spMk id="4" creationId="{B879BFEC-AEB7-4CD3-817A-CE642D51476C}"/>
            </ac:spMkLst>
          </pc:spChg>
        </pc:sldLayoutChg>
        <pc:sldLayoutChg chg="addSp delSp modSp">
          <pc:chgData name="Jessica Dickman" userId="a352a252-7277-44e4-a048-521ad5f481a0" providerId="ADAL" clId="{26489ABF-609B-458C-85B0-ADF0DCF4E9AB}" dt="2019-12-09T22:34:55.287" v="384" actId="1076"/>
          <pc:sldLayoutMkLst>
            <pc:docMk/>
            <pc:sldMasterMk cId="2194888081" sldId="2147483648"/>
            <pc:sldLayoutMk cId="1014412473" sldId="2147483678"/>
          </pc:sldLayoutMkLst>
          <pc:spChg chg="mod">
            <ac:chgData name="Jessica Dickman" userId="a352a252-7277-44e4-a048-521ad5f481a0" providerId="ADAL" clId="{26489ABF-609B-458C-85B0-ADF0DCF4E9AB}" dt="2019-12-09T22:33:13.489" v="371" actId="1076"/>
            <ac:spMkLst>
              <pc:docMk/>
              <pc:sldMasterMk cId="2194888081" sldId="2147483648"/>
              <pc:sldLayoutMk cId="1014412473" sldId="2147483678"/>
              <ac:spMk id="2" creationId="{889A29BF-92A5-48C0-824C-D4DADD1E34F8}"/>
            </ac:spMkLst>
          </pc:spChg>
          <pc:spChg chg="del mod">
            <ac:chgData name="Jessica Dickman" userId="a352a252-7277-44e4-a048-521ad5f481a0" providerId="ADAL" clId="{26489ABF-609B-458C-85B0-ADF0DCF4E9AB}" dt="2019-12-09T22:32:41.936" v="356" actId="478"/>
            <ac:spMkLst>
              <pc:docMk/>
              <pc:sldMasterMk cId="2194888081" sldId="2147483648"/>
              <pc:sldLayoutMk cId="1014412473" sldId="2147483678"/>
              <ac:spMk id="3" creationId="{46C08977-6459-4D88-AD10-E52DABCEB223}"/>
            </ac:spMkLst>
          </pc:spChg>
          <pc:spChg chg="add del">
            <ac:chgData name="Jessica Dickman" userId="a352a252-7277-44e4-a048-521ad5f481a0" providerId="ADAL" clId="{26489ABF-609B-458C-85B0-ADF0DCF4E9AB}" dt="2019-12-09T22:32:46.667" v="358"/>
            <ac:spMkLst>
              <pc:docMk/>
              <pc:sldMasterMk cId="2194888081" sldId="2147483648"/>
              <pc:sldLayoutMk cId="1014412473" sldId="2147483678"/>
              <ac:spMk id="4" creationId="{6C37DB7B-24F6-4171-BF17-DE92AA130C72}"/>
            </ac:spMkLst>
          </pc:spChg>
          <pc:spChg chg="add del mod">
            <ac:chgData name="Jessica Dickman" userId="a352a252-7277-44e4-a048-521ad5f481a0" providerId="ADAL" clId="{26489ABF-609B-458C-85B0-ADF0DCF4E9AB}" dt="2019-12-09T22:34:49.816" v="383" actId="478"/>
            <ac:spMkLst>
              <pc:docMk/>
              <pc:sldMasterMk cId="2194888081" sldId="2147483648"/>
              <pc:sldLayoutMk cId="1014412473" sldId="2147483678"/>
              <ac:spMk id="5" creationId="{14722912-86E9-4B13-BBDE-617E7E782039}"/>
            </ac:spMkLst>
          </pc:spChg>
          <pc:spChg chg="add mod">
            <ac:chgData name="Jessica Dickman" userId="a352a252-7277-44e4-a048-521ad5f481a0" providerId="ADAL" clId="{26489ABF-609B-458C-85B0-ADF0DCF4E9AB}" dt="2019-12-09T22:34:55.287" v="384" actId="1076"/>
            <ac:spMkLst>
              <pc:docMk/>
              <pc:sldMasterMk cId="2194888081" sldId="2147483648"/>
              <pc:sldLayoutMk cId="1014412473" sldId="2147483678"/>
              <ac:spMk id="6" creationId="{A9753907-1CD2-47F9-B21F-7A93526B470B}"/>
            </ac:spMkLst>
          </pc:spChg>
        </pc:sldLayoutChg>
      </pc:sldMasterChg>
      <pc:sldMasterChg chg="addSp modSp">
        <pc:chgData name="Jessica Dickman" userId="a352a252-7277-44e4-a048-521ad5f481a0" providerId="ADAL" clId="{26489ABF-609B-458C-85B0-ADF0DCF4E9AB}" dt="2019-12-09T22:29:26.917" v="222"/>
        <pc:sldMasterMkLst>
          <pc:docMk/>
          <pc:sldMasterMk cId="1833010977" sldId="2147483678"/>
        </pc:sldMasterMkLst>
        <pc:spChg chg="add mod">
          <ac:chgData name="Jessica Dickman" userId="a352a252-7277-44e4-a048-521ad5f481a0" providerId="ADAL" clId="{26489ABF-609B-458C-85B0-ADF0DCF4E9AB}" dt="2019-12-09T22:29:26.917" v="222"/>
          <ac:spMkLst>
            <pc:docMk/>
            <pc:sldMasterMk cId="1833010977" sldId="2147483678"/>
            <ac:spMk id="2" creationId="{CD2AECCF-25F5-4523-96FA-FEA99F5893D7}"/>
          </ac:spMkLst>
        </pc:spChg>
        <pc:spChg chg="add mod">
          <ac:chgData name="Jessica Dickman" userId="a352a252-7277-44e4-a048-521ad5f481a0" providerId="ADAL" clId="{26489ABF-609B-458C-85B0-ADF0DCF4E9AB}" dt="2019-12-09T22:29:26.917" v="222"/>
          <ac:spMkLst>
            <pc:docMk/>
            <pc:sldMasterMk cId="1833010977" sldId="2147483678"/>
            <ac:spMk id="3" creationId="{DBD5E52F-DB42-4E01-89DC-B8F474FF8B6B}"/>
          </ac:spMkLst>
        </pc:spChg>
        <pc:spChg chg="add mod">
          <ac:chgData name="Jessica Dickman" userId="a352a252-7277-44e4-a048-521ad5f481a0" providerId="ADAL" clId="{26489ABF-609B-458C-85B0-ADF0DCF4E9AB}" dt="2019-12-09T22:29:26.917" v="222"/>
          <ac:spMkLst>
            <pc:docMk/>
            <pc:sldMasterMk cId="1833010977" sldId="2147483678"/>
            <ac:spMk id="4" creationId="{A626A132-D8BC-487F-A210-D0D67074EF9A}"/>
          </ac:spMkLst>
        </pc:spChg>
        <pc:spChg chg="add mod">
          <ac:chgData name="Jessica Dickman" userId="a352a252-7277-44e4-a048-521ad5f481a0" providerId="ADAL" clId="{26489ABF-609B-458C-85B0-ADF0DCF4E9AB}" dt="2019-12-09T22:29:26.917" v="222"/>
          <ac:spMkLst>
            <pc:docMk/>
            <pc:sldMasterMk cId="1833010977" sldId="2147483678"/>
            <ac:spMk id="5" creationId="{C6F6DB66-8CB7-4110-9D9D-18ADE778AAE5}"/>
          </ac:spMkLst>
        </pc:spChg>
        <pc:spChg chg="add mod">
          <ac:chgData name="Jessica Dickman" userId="a352a252-7277-44e4-a048-521ad5f481a0" providerId="ADAL" clId="{26489ABF-609B-458C-85B0-ADF0DCF4E9AB}" dt="2019-12-09T22:29:26.917" v="222"/>
          <ac:spMkLst>
            <pc:docMk/>
            <pc:sldMasterMk cId="1833010977" sldId="2147483678"/>
            <ac:spMk id="6" creationId="{98A16576-ED73-4409-9B75-D40888F8CA6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5EE54-19EC-4183-98D6-7095EA896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DB6F5-99A2-4FA9-A328-FC340BDA4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283C4-8212-4D43-B2D2-735853CC8EC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FF940-3478-4090-85E5-B5CC74585B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D2E65-2C1C-46AF-A7C6-A551F27EA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9EEB-F54D-4D9F-9A09-91FEAAE09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2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B2B11-F493-4B1C-8730-4B1B4D3E4F9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A2FA-5CEF-4DD5-9997-79555DBB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9A993E-902B-4A42-834B-8A0AD6A98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182" y="612399"/>
            <a:ext cx="4652233" cy="808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480948F-545E-4B3A-9982-6596DFE87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5702" y="1573829"/>
            <a:ext cx="4502606" cy="196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Job 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7609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22DC3D0B-23EB-451E-B860-0BDCD5B96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594" y="-1"/>
            <a:ext cx="4996712" cy="553158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600" b="1" baseline="-6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937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 userDrawn="1"/>
        </p:nvSpPr>
        <p:spPr>
          <a:xfrm>
            <a:off x="1046387" y="1318788"/>
            <a:ext cx="6060909" cy="14164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8AC6E34-14E1-4941-A8E5-92ED3999DDE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307150" y="2893445"/>
            <a:ext cx="4996712" cy="1563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Speaker Name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Company: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Email: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46043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 userDrawn="1"/>
        </p:nvSpPr>
        <p:spPr>
          <a:xfrm>
            <a:off x="948691" y="183165"/>
            <a:ext cx="6060909" cy="14164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8AC6E34-14E1-4941-A8E5-92ED3999DD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9454" y="1757822"/>
            <a:ext cx="4996712" cy="1563762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First Speaker Name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Company: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Email: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LinkedIn: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429813-8CDF-47B5-BDDD-3255DE7BB0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21665" y="3762318"/>
            <a:ext cx="4996712" cy="1563762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Second Speaker Name: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Company: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Email: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30215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4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5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9A993E-902B-4A42-834B-8A0AD6A98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182" y="612399"/>
            <a:ext cx="4652233" cy="808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480948F-545E-4B3A-9982-6596DFE87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5702" y="1573829"/>
            <a:ext cx="4502606" cy="40310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Job 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Job 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Job Title, Organization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6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95946F0-2231-4F03-B119-3BF210FB7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DA55A4-B1F0-4C54-AD13-F5A293E953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01204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129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4AC39DA-6435-4A6A-910D-174F88EF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8A5AFF-0B6F-4421-A557-6DE936B490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05360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01204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8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252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4752"/>
            <a:ext cx="10515600" cy="4011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60500"/>
            <a:ext cx="10515600" cy="406746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25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4750"/>
            <a:ext cx="10515600" cy="40393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503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1CB18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Feedback is Important to Us!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753907-1CD2-47F9-B21F-7A93526B470B}"/>
              </a:ext>
            </a:extLst>
          </p:cNvPr>
          <p:cNvSpPr txBox="1">
            <a:spLocks/>
          </p:cNvSpPr>
          <p:nvPr userDrawn="1"/>
        </p:nvSpPr>
        <p:spPr>
          <a:xfrm>
            <a:off x="838200" y="2417816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 sure to complete the session evaluation on the conference app. </a:t>
            </a:r>
          </a:p>
        </p:txBody>
      </p:sp>
    </p:spTree>
    <p:extLst>
      <p:ext uri="{BB962C8B-B14F-4D97-AF65-F5344CB8AC3E}">
        <p14:creationId xmlns:p14="http://schemas.microsoft.com/office/powerpoint/2010/main" val="101441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8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78" r:id="rId9"/>
    <p:sldLayoutId id="2147483672" r:id="rId10"/>
    <p:sldLayoutId id="2147483675" r:id="rId11"/>
    <p:sldLayoutId id="2147483673" r:id="rId12"/>
    <p:sldLayoutId id="2147483666" r:id="rId13"/>
    <p:sldLayoutId id="214748366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3F5CC-A91D-46F8-8C8F-1C8F0C7D2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5ED02-2C3D-4B27-921E-FDC7F0121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r>
              <a:rPr lang="en-US" dirty="0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20915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/>
        </p:nvSpPr>
        <p:spPr>
          <a:xfrm>
            <a:off x="1070809" y="1611850"/>
            <a:ext cx="4996712" cy="360224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Speaker Name</a:t>
            </a:r>
          </a:p>
          <a:p>
            <a:r>
              <a:rPr lang="en-US" dirty="0">
                <a:solidFill>
                  <a:srgbClr val="FFFFFF"/>
                </a:solidFill>
              </a:rPr>
              <a:t>Email:</a:t>
            </a:r>
          </a:p>
          <a:p>
            <a:r>
              <a:rPr lang="en-US" dirty="0">
                <a:solidFill>
                  <a:srgbClr val="FFFFFF"/>
                </a:solidFill>
              </a:rPr>
              <a:t>Company:</a:t>
            </a:r>
          </a:p>
          <a:p>
            <a:r>
              <a:rPr lang="en-US" dirty="0">
                <a:solidFill>
                  <a:srgbClr val="FFFFFF"/>
                </a:solidFill>
              </a:rPr>
              <a:t>LinkedIn: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/>
        </p:nvSpPr>
        <p:spPr>
          <a:xfrm>
            <a:off x="952528" y="488439"/>
            <a:ext cx="4961844" cy="13065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82494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 txBox="1">
            <a:spLocks/>
          </p:cNvSpPr>
          <p:nvPr/>
        </p:nvSpPr>
        <p:spPr>
          <a:xfrm>
            <a:off x="964739" y="244220"/>
            <a:ext cx="4961844" cy="13065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0" b="1" baseline="-15000" dirty="0">
                <a:solidFill>
                  <a:srgbClr val="FFFFFF"/>
                </a:solidFill>
                <a:latin typeface="Arial"/>
                <a:cs typeface="Arial"/>
              </a:rPr>
              <a:t>Thank you.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8AC6E34-14E1-4941-A8E5-92ED3999DD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5593" y="1794455"/>
            <a:ext cx="4996712" cy="15637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First Speaker Name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Company: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Email: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LinkedIn: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429813-8CDF-47B5-BDDD-3255DE7BB0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0016" y="3518098"/>
            <a:ext cx="4996712" cy="15637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Second Speaker Name: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Company: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Email: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FFFFFF"/>
                </a:solidFill>
              </a:rPr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375622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54C8-4383-49C2-8575-F9368500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2" y="122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6D48-451D-4489-87F8-363D6AD9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2" y="1472711"/>
            <a:ext cx="10515600" cy="40136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5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7439-D5B4-4308-98E1-D393215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2" y="1221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BECAB-4134-4B4F-B0BA-A5855E89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2" y="1472711"/>
            <a:ext cx="10515600" cy="4066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C45-66F9-4E62-9F61-12022AFE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2" y="122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31A00-9301-4DF5-9597-62F81678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2" y="1472711"/>
            <a:ext cx="10515600" cy="402694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DE24-094F-435C-A9A8-80774457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627E-57F6-45BC-873B-62E876DF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C200-6B1A-4A78-9042-5713AB2F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A299-5953-46D6-9283-AB9413B0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711"/>
            <a:ext cx="10515600" cy="4000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3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DAC8-3F18-49E6-BBB7-02BADE1F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11C2-D8B3-4513-989E-2D86650F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B266-0236-4478-B59E-AF4DC59C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8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48687" y="940246"/>
            <a:ext cx="4996712" cy="34801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4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0" marR="0" indent="0" algn="ctr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4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914690E4C0B4DBF85398F13C53A3A" ma:contentTypeVersion="19" ma:contentTypeDescription="Create a new document." ma:contentTypeScope="" ma:versionID="1e257ef1e2084c28a34278e23276f735">
  <xsd:schema xmlns:xsd="http://www.w3.org/2001/XMLSchema" xmlns:xs="http://www.w3.org/2001/XMLSchema" xmlns:p="http://schemas.microsoft.com/office/2006/metadata/properties" xmlns:ns2="a227892e-1602-4d8d-8284-dcd7cdae5379" xmlns:ns3="2cc958fb-6720-43e7-9890-d9ee3d30e722" targetNamespace="http://schemas.microsoft.com/office/2006/metadata/properties" ma:root="true" ma:fieldsID="55ca1fd1143474a454bff0a214044a53" ns2:_="" ns3:_="">
    <xsd:import namespace="a227892e-1602-4d8d-8284-dcd7cdae5379"/>
    <xsd:import namespace="2cc958fb-6720-43e7-9890-d9ee3d30e7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7892e-1602-4d8d-8284-dcd7cdae53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958fb-6720-43e7-9890-d9ee3d30e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E60093-7771-4FB2-AEA1-E2C02743D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7892e-1602-4d8d-8284-dcd7cdae5379"/>
    <ds:schemaRef ds:uri="2cc958fb-6720-43e7-9890-d9ee3d30e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B2D2B0-CD0B-49B5-859D-66AD254962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A31A7F-7DD9-4D2D-9D42-A72D16B39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39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Ervay</dc:creator>
  <cp:lastModifiedBy>Jessica Dickman</cp:lastModifiedBy>
  <cp:revision>54</cp:revision>
  <dcterms:created xsi:type="dcterms:W3CDTF">2017-12-11T21:36:48Z</dcterms:created>
  <dcterms:modified xsi:type="dcterms:W3CDTF">2019-12-09T22:35:28Z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0x010100A51914690E4C0B4DBF85398F13C53A3A</vt:lpwstr>
  </property>
</Properties>
</file>